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3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4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7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14998987" r:id="rId2"/>
    <p:sldId id="14998824" r:id="rId3"/>
    <p:sldId id="14998922" r:id="rId4"/>
    <p:sldId id="14998923" r:id="rId5"/>
    <p:sldId id="14998970" r:id="rId6"/>
    <p:sldId id="14998983" r:id="rId7"/>
    <p:sldId id="14998984" r:id="rId8"/>
    <p:sldId id="14998985" r:id="rId9"/>
    <p:sldId id="14998933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8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Y T" initials="Y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3D"/>
    <a:srgbClr val="00B853"/>
    <a:srgbClr val="01200D"/>
    <a:srgbClr val="FBCB35"/>
    <a:srgbClr val="0E1E2B"/>
    <a:srgbClr val="315F93"/>
    <a:srgbClr val="132F46"/>
    <a:srgbClr val="005A24"/>
    <a:srgbClr val="563800"/>
    <a:srgbClr val="007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38" y="120"/>
      </p:cViewPr>
      <p:guideLst>
        <p:guide orient="horz" pos="2358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D624F-C50D-4533-A88B-8BCA47F3EB71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13030-4E93-4D39-AEC1-5868E8316B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3" y="0"/>
            <a:ext cx="12190476" cy="57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11.png"/><Relationship Id="rId21" Type="http://schemas.openxmlformats.org/officeDocument/2006/relationships/tags" Target="../tags/tag21.xml"/><Relationship Id="rId34" Type="http://schemas.openxmlformats.org/officeDocument/2006/relationships/image" Target="../media/image6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slide" Target="slide1.xml"/><Relationship Id="rId37" Type="http://schemas.openxmlformats.org/officeDocument/2006/relationships/image" Target="../media/image9.png"/><Relationship Id="rId40" Type="http://schemas.openxmlformats.org/officeDocument/2006/relationships/image" Target="../media/image12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image" Target="../media/image8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notesSlide" Target="../notesSlides/notesSlide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7.pn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5.png"/><Relationship Id="rId38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41.xml"/><Relationship Id="rId18" Type="http://schemas.openxmlformats.org/officeDocument/2006/relationships/tags" Target="../tags/tag46.xml"/><Relationship Id="rId26" Type="http://schemas.openxmlformats.org/officeDocument/2006/relationships/tags" Target="../tags/tag54.xml"/><Relationship Id="rId39" Type="http://schemas.openxmlformats.org/officeDocument/2006/relationships/image" Target="../media/image18.png"/><Relationship Id="rId21" Type="http://schemas.openxmlformats.org/officeDocument/2006/relationships/tags" Target="../tags/tag49.xml"/><Relationship Id="rId34" Type="http://schemas.openxmlformats.org/officeDocument/2006/relationships/image" Target="../media/image5.png"/><Relationship Id="rId42" Type="http://schemas.openxmlformats.org/officeDocument/2006/relationships/image" Target="../media/image21.png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6" Type="http://schemas.openxmlformats.org/officeDocument/2006/relationships/tags" Target="../tags/tag44.xml"/><Relationship Id="rId20" Type="http://schemas.openxmlformats.org/officeDocument/2006/relationships/tags" Target="../tags/tag48.xml"/><Relationship Id="rId29" Type="http://schemas.openxmlformats.org/officeDocument/2006/relationships/tags" Target="../tags/tag57.xml"/><Relationship Id="rId41" Type="http://schemas.openxmlformats.org/officeDocument/2006/relationships/image" Target="../media/image20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24" Type="http://schemas.openxmlformats.org/officeDocument/2006/relationships/tags" Target="../tags/tag52.xml"/><Relationship Id="rId32" Type="http://schemas.openxmlformats.org/officeDocument/2006/relationships/notesSlide" Target="../notesSlides/notesSlide3.xml"/><Relationship Id="rId37" Type="http://schemas.openxmlformats.org/officeDocument/2006/relationships/image" Target="../media/image16.png"/><Relationship Id="rId40" Type="http://schemas.openxmlformats.org/officeDocument/2006/relationships/image" Target="../media/image19.png"/><Relationship Id="rId5" Type="http://schemas.openxmlformats.org/officeDocument/2006/relationships/tags" Target="../tags/tag33.xml"/><Relationship Id="rId15" Type="http://schemas.openxmlformats.org/officeDocument/2006/relationships/tags" Target="../tags/tag43.xml"/><Relationship Id="rId23" Type="http://schemas.openxmlformats.org/officeDocument/2006/relationships/tags" Target="../tags/tag51.xml"/><Relationship Id="rId28" Type="http://schemas.openxmlformats.org/officeDocument/2006/relationships/tags" Target="../tags/tag56.xml"/><Relationship Id="rId36" Type="http://schemas.openxmlformats.org/officeDocument/2006/relationships/image" Target="../media/image15.png"/><Relationship Id="rId10" Type="http://schemas.openxmlformats.org/officeDocument/2006/relationships/tags" Target="../tags/tag38.xml"/><Relationship Id="rId19" Type="http://schemas.openxmlformats.org/officeDocument/2006/relationships/tags" Target="../tags/tag47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tags" Target="../tags/tag42.xml"/><Relationship Id="rId22" Type="http://schemas.openxmlformats.org/officeDocument/2006/relationships/tags" Target="../tags/tag50.xml"/><Relationship Id="rId27" Type="http://schemas.openxmlformats.org/officeDocument/2006/relationships/tags" Target="../tags/tag55.xml"/><Relationship Id="rId30" Type="http://schemas.openxmlformats.org/officeDocument/2006/relationships/tags" Target="../tags/tag58.xml"/><Relationship Id="rId35" Type="http://schemas.openxmlformats.org/officeDocument/2006/relationships/image" Target="../media/image14.png"/><Relationship Id="rId43" Type="http://schemas.openxmlformats.org/officeDocument/2006/relationships/image" Target="../media/image22.png"/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12" Type="http://schemas.openxmlformats.org/officeDocument/2006/relationships/tags" Target="../tags/tag40.xml"/><Relationship Id="rId17" Type="http://schemas.openxmlformats.org/officeDocument/2006/relationships/tags" Target="../tags/tag45.xml"/><Relationship Id="rId25" Type="http://schemas.openxmlformats.org/officeDocument/2006/relationships/tags" Target="../tags/tag53.xml"/><Relationship Id="rId33" Type="http://schemas.openxmlformats.org/officeDocument/2006/relationships/slide" Target="slide1.xml"/><Relationship Id="rId38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71.xml"/><Relationship Id="rId18" Type="http://schemas.openxmlformats.org/officeDocument/2006/relationships/tags" Target="../tags/tag76.xml"/><Relationship Id="rId26" Type="http://schemas.openxmlformats.org/officeDocument/2006/relationships/tags" Target="../tags/tag84.xml"/><Relationship Id="rId39" Type="http://schemas.openxmlformats.org/officeDocument/2006/relationships/image" Target="../media/image28.png"/><Relationship Id="rId21" Type="http://schemas.openxmlformats.org/officeDocument/2006/relationships/tags" Target="../tags/tag79.xml"/><Relationship Id="rId34" Type="http://schemas.openxmlformats.org/officeDocument/2006/relationships/image" Target="../media/image23.png"/><Relationship Id="rId7" Type="http://schemas.openxmlformats.org/officeDocument/2006/relationships/tags" Target="../tags/tag65.xml"/><Relationship Id="rId2" Type="http://schemas.openxmlformats.org/officeDocument/2006/relationships/tags" Target="../tags/tag60.xml"/><Relationship Id="rId16" Type="http://schemas.openxmlformats.org/officeDocument/2006/relationships/tags" Target="../tags/tag74.xml"/><Relationship Id="rId20" Type="http://schemas.openxmlformats.org/officeDocument/2006/relationships/tags" Target="../tags/tag78.xml"/><Relationship Id="rId29" Type="http://schemas.openxmlformats.org/officeDocument/2006/relationships/tags" Target="../tags/tag87.xml"/><Relationship Id="rId41" Type="http://schemas.openxmlformats.org/officeDocument/2006/relationships/image" Target="../media/image30.pn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24" Type="http://schemas.openxmlformats.org/officeDocument/2006/relationships/tags" Target="../tags/tag82.xml"/><Relationship Id="rId32" Type="http://schemas.openxmlformats.org/officeDocument/2006/relationships/slide" Target="slide1.xml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5" Type="http://schemas.openxmlformats.org/officeDocument/2006/relationships/tags" Target="../tags/tag63.xml"/><Relationship Id="rId15" Type="http://schemas.openxmlformats.org/officeDocument/2006/relationships/tags" Target="../tags/tag73.xml"/><Relationship Id="rId23" Type="http://schemas.openxmlformats.org/officeDocument/2006/relationships/tags" Target="../tags/tag81.xml"/><Relationship Id="rId28" Type="http://schemas.openxmlformats.org/officeDocument/2006/relationships/tags" Target="../tags/tag86.xml"/><Relationship Id="rId36" Type="http://schemas.openxmlformats.org/officeDocument/2006/relationships/image" Target="../media/image25.png"/><Relationship Id="rId10" Type="http://schemas.openxmlformats.org/officeDocument/2006/relationships/tags" Target="../tags/tag68.xml"/><Relationship Id="rId19" Type="http://schemas.openxmlformats.org/officeDocument/2006/relationships/tags" Target="../tags/tag77.xml"/><Relationship Id="rId31" Type="http://schemas.openxmlformats.org/officeDocument/2006/relationships/notesSlide" Target="../notesSlides/notesSlide4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tags" Target="../tags/tag72.xml"/><Relationship Id="rId22" Type="http://schemas.openxmlformats.org/officeDocument/2006/relationships/tags" Target="../tags/tag80.xml"/><Relationship Id="rId27" Type="http://schemas.openxmlformats.org/officeDocument/2006/relationships/tags" Target="../tags/tag85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24.png"/><Relationship Id="rId8" Type="http://schemas.openxmlformats.org/officeDocument/2006/relationships/tags" Target="../tags/tag66.xml"/><Relationship Id="rId3" Type="http://schemas.openxmlformats.org/officeDocument/2006/relationships/tags" Target="../tags/tag61.xml"/><Relationship Id="rId12" Type="http://schemas.openxmlformats.org/officeDocument/2006/relationships/tags" Target="../tags/tag70.xml"/><Relationship Id="rId17" Type="http://schemas.openxmlformats.org/officeDocument/2006/relationships/tags" Target="../tags/tag75.xml"/><Relationship Id="rId25" Type="http://schemas.openxmlformats.org/officeDocument/2006/relationships/tags" Target="../tags/tag83.xml"/><Relationship Id="rId33" Type="http://schemas.openxmlformats.org/officeDocument/2006/relationships/image" Target="../media/image5.png"/><Relationship Id="rId38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18" Type="http://schemas.openxmlformats.org/officeDocument/2006/relationships/tags" Target="../tags/tag105.xml"/><Relationship Id="rId26" Type="http://schemas.openxmlformats.org/officeDocument/2006/relationships/image" Target="../media/image33.png"/><Relationship Id="rId3" Type="http://schemas.openxmlformats.org/officeDocument/2006/relationships/tags" Target="../tags/tag90.xml"/><Relationship Id="rId21" Type="http://schemas.openxmlformats.org/officeDocument/2006/relationships/notesSlide" Target="../notesSlides/notesSlide5.xml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tags" Target="../tags/tag104.xml"/><Relationship Id="rId25" Type="http://schemas.openxmlformats.org/officeDocument/2006/relationships/image" Target="../media/image32.png"/><Relationship Id="rId2" Type="http://schemas.openxmlformats.org/officeDocument/2006/relationships/tags" Target="../tags/tag89.xml"/><Relationship Id="rId16" Type="http://schemas.openxmlformats.org/officeDocument/2006/relationships/tags" Target="../tags/tag103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24" Type="http://schemas.openxmlformats.org/officeDocument/2006/relationships/image" Target="../media/image31.png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23" Type="http://schemas.openxmlformats.org/officeDocument/2006/relationships/image" Target="../media/image5.png"/><Relationship Id="rId10" Type="http://schemas.openxmlformats.org/officeDocument/2006/relationships/tags" Target="../tags/tag97.xml"/><Relationship Id="rId19" Type="http://schemas.openxmlformats.org/officeDocument/2006/relationships/tags" Target="../tags/tag106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Relationship Id="rId22" Type="http://schemas.openxmlformats.org/officeDocument/2006/relationships/slide" Target="slide1.xml"/><Relationship Id="rId27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18.xml"/><Relationship Id="rId18" Type="http://schemas.openxmlformats.org/officeDocument/2006/relationships/tags" Target="../tags/tag123.xml"/><Relationship Id="rId26" Type="http://schemas.openxmlformats.org/officeDocument/2006/relationships/tags" Target="../tags/tag131.xml"/><Relationship Id="rId39" Type="http://schemas.openxmlformats.org/officeDocument/2006/relationships/image" Target="../media/image38.png"/><Relationship Id="rId21" Type="http://schemas.openxmlformats.org/officeDocument/2006/relationships/tags" Target="../tags/tag126.xml"/><Relationship Id="rId34" Type="http://schemas.openxmlformats.org/officeDocument/2006/relationships/slide" Target="slide1.xml"/><Relationship Id="rId42" Type="http://schemas.openxmlformats.org/officeDocument/2006/relationships/image" Target="../media/image41.png"/><Relationship Id="rId7" Type="http://schemas.openxmlformats.org/officeDocument/2006/relationships/tags" Target="../tags/tag112.xml"/><Relationship Id="rId2" Type="http://schemas.openxmlformats.org/officeDocument/2006/relationships/tags" Target="../tags/tag107.xml"/><Relationship Id="rId16" Type="http://schemas.openxmlformats.org/officeDocument/2006/relationships/tags" Target="../tags/tag121.xml"/><Relationship Id="rId20" Type="http://schemas.openxmlformats.org/officeDocument/2006/relationships/tags" Target="../tags/tag125.xml"/><Relationship Id="rId29" Type="http://schemas.openxmlformats.org/officeDocument/2006/relationships/tags" Target="../tags/tag134.xml"/><Relationship Id="rId41" Type="http://schemas.openxmlformats.org/officeDocument/2006/relationships/image" Target="../media/image40.png"/><Relationship Id="rId1" Type="http://schemas.openxmlformats.org/officeDocument/2006/relationships/themeOverride" Target="../theme/themeOverride2.xml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24" Type="http://schemas.openxmlformats.org/officeDocument/2006/relationships/tags" Target="../tags/tag129.xml"/><Relationship Id="rId32" Type="http://schemas.openxmlformats.org/officeDocument/2006/relationships/slideLayout" Target="../slideLayouts/slideLayout7.xml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tags" Target="../tags/tag110.xml"/><Relationship Id="rId15" Type="http://schemas.openxmlformats.org/officeDocument/2006/relationships/tags" Target="../tags/tag120.xml"/><Relationship Id="rId23" Type="http://schemas.openxmlformats.org/officeDocument/2006/relationships/tags" Target="../tags/tag128.xml"/><Relationship Id="rId28" Type="http://schemas.openxmlformats.org/officeDocument/2006/relationships/tags" Target="../tags/tag133.xml"/><Relationship Id="rId36" Type="http://schemas.openxmlformats.org/officeDocument/2006/relationships/image" Target="../media/image35.png"/><Relationship Id="rId10" Type="http://schemas.openxmlformats.org/officeDocument/2006/relationships/tags" Target="../tags/tag115.xml"/><Relationship Id="rId19" Type="http://schemas.openxmlformats.org/officeDocument/2006/relationships/tags" Target="../tags/tag124.xml"/><Relationship Id="rId31" Type="http://schemas.openxmlformats.org/officeDocument/2006/relationships/tags" Target="../tags/tag136.xml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tags" Target="../tags/tag119.xml"/><Relationship Id="rId22" Type="http://schemas.openxmlformats.org/officeDocument/2006/relationships/tags" Target="../tags/tag127.xml"/><Relationship Id="rId27" Type="http://schemas.openxmlformats.org/officeDocument/2006/relationships/tags" Target="../tags/tag132.xml"/><Relationship Id="rId30" Type="http://schemas.openxmlformats.org/officeDocument/2006/relationships/tags" Target="../tags/tag135.xml"/><Relationship Id="rId35" Type="http://schemas.openxmlformats.org/officeDocument/2006/relationships/image" Target="../media/image5.png"/><Relationship Id="rId43" Type="http://schemas.openxmlformats.org/officeDocument/2006/relationships/image" Target="../media/image42.png"/><Relationship Id="rId8" Type="http://schemas.openxmlformats.org/officeDocument/2006/relationships/tags" Target="../tags/tag113.xml"/><Relationship Id="rId3" Type="http://schemas.openxmlformats.org/officeDocument/2006/relationships/tags" Target="../tags/tag108.xml"/><Relationship Id="rId12" Type="http://schemas.openxmlformats.org/officeDocument/2006/relationships/tags" Target="../tags/tag117.xml"/><Relationship Id="rId17" Type="http://schemas.openxmlformats.org/officeDocument/2006/relationships/tags" Target="../tags/tag122.xml"/><Relationship Id="rId25" Type="http://schemas.openxmlformats.org/officeDocument/2006/relationships/tags" Target="../tags/tag130.xml"/><Relationship Id="rId33" Type="http://schemas.openxmlformats.org/officeDocument/2006/relationships/notesSlide" Target="../notesSlides/notesSlide6.xml"/><Relationship Id="rId38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48.xml"/><Relationship Id="rId18" Type="http://schemas.openxmlformats.org/officeDocument/2006/relationships/tags" Target="../tags/tag153.xml"/><Relationship Id="rId26" Type="http://schemas.openxmlformats.org/officeDocument/2006/relationships/tags" Target="../tags/tag161.xml"/><Relationship Id="rId39" Type="http://schemas.openxmlformats.org/officeDocument/2006/relationships/image" Target="../media/image45.png"/><Relationship Id="rId21" Type="http://schemas.openxmlformats.org/officeDocument/2006/relationships/tags" Target="../tags/tag156.xml"/><Relationship Id="rId34" Type="http://schemas.openxmlformats.org/officeDocument/2006/relationships/notesSlide" Target="../notesSlides/notesSlide7.xml"/><Relationship Id="rId42" Type="http://schemas.openxmlformats.org/officeDocument/2006/relationships/image" Target="../media/image48.png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6" Type="http://schemas.openxmlformats.org/officeDocument/2006/relationships/tags" Target="../tags/tag151.xml"/><Relationship Id="rId20" Type="http://schemas.openxmlformats.org/officeDocument/2006/relationships/tags" Target="../tags/tag155.xml"/><Relationship Id="rId29" Type="http://schemas.openxmlformats.org/officeDocument/2006/relationships/tags" Target="../tags/tag164.xml"/><Relationship Id="rId41" Type="http://schemas.openxmlformats.org/officeDocument/2006/relationships/image" Target="../media/image47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24" Type="http://schemas.openxmlformats.org/officeDocument/2006/relationships/tags" Target="../tags/tag159.xml"/><Relationship Id="rId32" Type="http://schemas.openxmlformats.org/officeDocument/2006/relationships/tags" Target="../tags/tag167.xml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5" Type="http://schemas.openxmlformats.org/officeDocument/2006/relationships/tags" Target="../tags/tag140.xml"/><Relationship Id="rId15" Type="http://schemas.openxmlformats.org/officeDocument/2006/relationships/tags" Target="../tags/tag150.xml"/><Relationship Id="rId23" Type="http://schemas.openxmlformats.org/officeDocument/2006/relationships/tags" Target="../tags/tag158.xml"/><Relationship Id="rId28" Type="http://schemas.openxmlformats.org/officeDocument/2006/relationships/tags" Target="../tags/tag163.xml"/><Relationship Id="rId36" Type="http://schemas.openxmlformats.org/officeDocument/2006/relationships/image" Target="../media/image5.png"/><Relationship Id="rId10" Type="http://schemas.openxmlformats.org/officeDocument/2006/relationships/tags" Target="../tags/tag145.xml"/><Relationship Id="rId19" Type="http://schemas.openxmlformats.org/officeDocument/2006/relationships/tags" Target="../tags/tag154.xml"/><Relationship Id="rId31" Type="http://schemas.openxmlformats.org/officeDocument/2006/relationships/tags" Target="../tags/tag166.xml"/><Relationship Id="rId44" Type="http://schemas.openxmlformats.org/officeDocument/2006/relationships/image" Target="../media/image50.png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tags" Target="../tags/tag149.xml"/><Relationship Id="rId22" Type="http://schemas.openxmlformats.org/officeDocument/2006/relationships/tags" Target="../tags/tag157.xml"/><Relationship Id="rId27" Type="http://schemas.openxmlformats.org/officeDocument/2006/relationships/tags" Target="../tags/tag162.xml"/><Relationship Id="rId30" Type="http://schemas.openxmlformats.org/officeDocument/2006/relationships/tags" Target="../tags/tag165.xml"/><Relationship Id="rId35" Type="http://schemas.openxmlformats.org/officeDocument/2006/relationships/slide" Target="slide1.xml"/><Relationship Id="rId43" Type="http://schemas.openxmlformats.org/officeDocument/2006/relationships/image" Target="../media/image49.png"/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12" Type="http://schemas.openxmlformats.org/officeDocument/2006/relationships/tags" Target="../tags/tag147.xml"/><Relationship Id="rId17" Type="http://schemas.openxmlformats.org/officeDocument/2006/relationships/tags" Target="../tags/tag152.xml"/><Relationship Id="rId25" Type="http://schemas.openxmlformats.org/officeDocument/2006/relationships/tags" Target="../tags/tag160.xml"/><Relationship Id="rId33" Type="http://schemas.openxmlformats.org/officeDocument/2006/relationships/slideLayout" Target="../slideLayouts/slideLayout7.xml"/><Relationship Id="rId38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80.xml"/><Relationship Id="rId18" Type="http://schemas.openxmlformats.org/officeDocument/2006/relationships/tags" Target="../tags/tag185.xml"/><Relationship Id="rId26" Type="http://schemas.openxmlformats.org/officeDocument/2006/relationships/tags" Target="../tags/tag193.xml"/><Relationship Id="rId39" Type="http://schemas.openxmlformats.org/officeDocument/2006/relationships/tags" Target="../tags/tag206.xml"/><Relationship Id="rId21" Type="http://schemas.openxmlformats.org/officeDocument/2006/relationships/tags" Target="../tags/tag188.xml"/><Relationship Id="rId34" Type="http://schemas.openxmlformats.org/officeDocument/2006/relationships/tags" Target="../tags/tag201.xml"/><Relationship Id="rId42" Type="http://schemas.openxmlformats.org/officeDocument/2006/relationships/tags" Target="../tags/tag209.xml"/><Relationship Id="rId47" Type="http://schemas.openxmlformats.org/officeDocument/2006/relationships/image" Target="../media/image5.png"/><Relationship Id="rId50" Type="http://schemas.openxmlformats.org/officeDocument/2006/relationships/image" Target="../media/image53.png"/><Relationship Id="rId55" Type="http://schemas.openxmlformats.org/officeDocument/2006/relationships/image" Target="../media/image58.png"/><Relationship Id="rId7" Type="http://schemas.openxmlformats.org/officeDocument/2006/relationships/tags" Target="../tags/tag174.xml"/><Relationship Id="rId2" Type="http://schemas.openxmlformats.org/officeDocument/2006/relationships/tags" Target="../tags/tag169.xml"/><Relationship Id="rId16" Type="http://schemas.openxmlformats.org/officeDocument/2006/relationships/tags" Target="../tags/tag183.xml"/><Relationship Id="rId29" Type="http://schemas.openxmlformats.org/officeDocument/2006/relationships/tags" Target="../tags/tag196.xml"/><Relationship Id="rId11" Type="http://schemas.openxmlformats.org/officeDocument/2006/relationships/tags" Target="../tags/tag178.xml"/><Relationship Id="rId24" Type="http://schemas.openxmlformats.org/officeDocument/2006/relationships/tags" Target="../tags/tag191.xml"/><Relationship Id="rId32" Type="http://schemas.openxmlformats.org/officeDocument/2006/relationships/tags" Target="../tags/tag199.xml"/><Relationship Id="rId37" Type="http://schemas.openxmlformats.org/officeDocument/2006/relationships/tags" Target="../tags/tag204.xml"/><Relationship Id="rId40" Type="http://schemas.openxmlformats.org/officeDocument/2006/relationships/tags" Target="../tags/tag207.xml"/><Relationship Id="rId45" Type="http://schemas.openxmlformats.org/officeDocument/2006/relationships/notesSlide" Target="../notesSlides/notesSlide8.xml"/><Relationship Id="rId53" Type="http://schemas.openxmlformats.org/officeDocument/2006/relationships/image" Target="../media/image56.png"/><Relationship Id="rId5" Type="http://schemas.openxmlformats.org/officeDocument/2006/relationships/tags" Target="../tags/tag172.xml"/><Relationship Id="rId10" Type="http://schemas.openxmlformats.org/officeDocument/2006/relationships/tags" Target="../tags/tag177.xml"/><Relationship Id="rId19" Type="http://schemas.openxmlformats.org/officeDocument/2006/relationships/tags" Target="../tags/tag186.xml"/><Relationship Id="rId31" Type="http://schemas.openxmlformats.org/officeDocument/2006/relationships/tags" Target="../tags/tag198.xml"/><Relationship Id="rId44" Type="http://schemas.openxmlformats.org/officeDocument/2006/relationships/slideLayout" Target="../slideLayouts/slideLayout7.xml"/><Relationship Id="rId52" Type="http://schemas.openxmlformats.org/officeDocument/2006/relationships/image" Target="../media/image55.png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tags" Target="../tags/tag181.xml"/><Relationship Id="rId22" Type="http://schemas.openxmlformats.org/officeDocument/2006/relationships/tags" Target="../tags/tag189.xml"/><Relationship Id="rId27" Type="http://schemas.openxmlformats.org/officeDocument/2006/relationships/tags" Target="../tags/tag194.xml"/><Relationship Id="rId30" Type="http://schemas.openxmlformats.org/officeDocument/2006/relationships/tags" Target="../tags/tag197.xml"/><Relationship Id="rId35" Type="http://schemas.openxmlformats.org/officeDocument/2006/relationships/tags" Target="../tags/tag202.xml"/><Relationship Id="rId43" Type="http://schemas.openxmlformats.org/officeDocument/2006/relationships/tags" Target="../tags/tag210.xml"/><Relationship Id="rId48" Type="http://schemas.openxmlformats.org/officeDocument/2006/relationships/image" Target="../media/image51.png"/><Relationship Id="rId56" Type="http://schemas.openxmlformats.org/officeDocument/2006/relationships/image" Target="../media/image59.png"/><Relationship Id="rId8" Type="http://schemas.openxmlformats.org/officeDocument/2006/relationships/tags" Target="../tags/tag175.xml"/><Relationship Id="rId51" Type="http://schemas.openxmlformats.org/officeDocument/2006/relationships/image" Target="../media/image54.png"/><Relationship Id="rId3" Type="http://schemas.openxmlformats.org/officeDocument/2006/relationships/tags" Target="../tags/tag170.xml"/><Relationship Id="rId12" Type="http://schemas.openxmlformats.org/officeDocument/2006/relationships/tags" Target="../tags/tag179.xml"/><Relationship Id="rId17" Type="http://schemas.openxmlformats.org/officeDocument/2006/relationships/tags" Target="../tags/tag184.xml"/><Relationship Id="rId25" Type="http://schemas.openxmlformats.org/officeDocument/2006/relationships/tags" Target="../tags/tag192.xml"/><Relationship Id="rId33" Type="http://schemas.openxmlformats.org/officeDocument/2006/relationships/tags" Target="../tags/tag200.xml"/><Relationship Id="rId38" Type="http://schemas.openxmlformats.org/officeDocument/2006/relationships/tags" Target="../tags/tag205.xml"/><Relationship Id="rId46" Type="http://schemas.openxmlformats.org/officeDocument/2006/relationships/slide" Target="slide1.xml"/><Relationship Id="rId20" Type="http://schemas.openxmlformats.org/officeDocument/2006/relationships/tags" Target="../tags/tag187.xml"/><Relationship Id="rId41" Type="http://schemas.openxmlformats.org/officeDocument/2006/relationships/tags" Target="../tags/tag208.xml"/><Relationship Id="rId54" Type="http://schemas.openxmlformats.org/officeDocument/2006/relationships/image" Target="../media/image57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5" Type="http://schemas.openxmlformats.org/officeDocument/2006/relationships/tags" Target="../tags/tag182.xml"/><Relationship Id="rId23" Type="http://schemas.openxmlformats.org/officeDocument/2006/relationships/tags" Target="../tags/tag190.xml"/><Relationship Id="rId28" Type="http://schemas.openxmlformats.org/officeDocument/2006/relationships/tags" Target="../tags/tag195.xml"/><Relationship Id="rId36" Type="http://schemas.openxmlformats.org/officeDocument/2006/relationships/tags" Target="../tags/tag203.xml"/><Relationship Id="rId4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238845f0f576d632c4da7964d0328e8"/>
          <p:cNvPicPr>
            <a:picLocks noChangeAspect="1"/>
          </p:cNvPicPr>
          <p:nvPr/>
        </p:nvPicPr>
        <p:blipFill>
          <a:blip r:embed="rId3"/>
          <a:srcRect t="14503" r="14171"/>
          <a:stretch>
            <a:fillRect/>
          </a:stretch>
        </p:blipFill>
        <p:spPr>
          <a:xfrm>
            <a:off x="1727201" y="0"/>
            <a:ext cx="1046480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7000" y="-2667000"/>
            <a:ext cx="6858635" cy="12191365"/>
          </a:xfrm>
          <a:prstGeom prst="rect">
            <a:avLst/>
          </a:prstGeom>
          <a:gradFill>
            <a:gsLst>
              <a:gs pos="50000">
                <a:schemeClr val="tx1">
                  <a:alpha val="78000"/>
                </a:schemeClr>
              </a:gs>
              <a:gs pos="0">
                <a:schemeClr val="tx1">
                  <a:lumMod val="25000"/>
                  <a:lumOff val="75000"/>
                  <a:alpha val="19000"/>
                </a:schemeClr>
              </a:gs>
              <a:gs pos="100000">
                <a:schemeClr val="tx1">
                  <a:lumMod val="85000"/>
                  <a:alpha val="9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86820" y="-904902"/>
            <a:ext cx="13602795" cy="3770263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23900" b="1" i="1" kern="0" dirty="0">
                <a:solidFill>
                  <a:schemeClr val="bg1">
                    <a:lumMod val="95000"/>
                    <a:alpha val="10000"/>
                  </a:schemeClr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</a:t>
            </a:r>
            <a:endParaRPr lang="en-US" altLang="zh-CN" sz="23900" b="1" i="1" kern="0" dirty="0">
              <a:solidFill>
                <a:schemeClr val="bg1">
                  <a:lumMod val="95000"/>
                  <a:alpha val="10000"/>
                </a:schemeClr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6823" y="5883530"/>
            <a:ext cx="3034805" cy="400110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000" kern="0" dirty="0">
                <a:solidFill>
                  <a:schemeClr val="bg1"/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 EUROPE S.L.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10993120" y="5837555"/>
            <a:ext cx="939165" cy="709295"/>
            <a:chOff x="17312" y="9407"/>
            <a:chExt cx="1479" cy="1117"/>
          </a:xfrm>
        </p:grpSpPr>
        <p:sp>
          <p:nvSpPr>
            <p:cNvPr id="2" name="文本框 1"/>
            <p:cNvSpPr txBox="1"/>
            <p:nvPr/>
          </p:nvSpPr>
          <p:spPr>
            <a:xfrm>
              <a:off x="17312" y="10126"/>
              <a:ext cx="1479" cy="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V.1  05.2026</a:t>
              </a:r>
              <a:endParaRPr lang="en-US" altLang="zh-CN" sz="10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7568" y="9407"/>
              <a:ext cx="1088" cy="72"/>
            </a:xfrm>
            <a:prstGeom prst="rect">
              <a:avLst/>
            </a:prstGeom>
            <a:gradFill>
              <a:gsLst>
                <a:gs pos="0">
                  <a:srgbClr val="00BC55"/>
                </a:gs>
                <a:gs pos="100000">
                  <a:srgbClr val="007033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504573" y="6076671"/>
            <a:ext cx="143017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www.insize-eu.com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544195" y="2134235"/>
            <a:ext cx="7145655" cy="2863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</a:rPr>
              <a:t>Mechanical Assembly</a:t>
            </a:r>
          </a:p>
          <a:p>
            <a:pPr algn="l">
              <a:lnSpc>
                <a:spcPct val="100000"/>
              </a:lnSpc>
            </a:pPr>
            <a:endParaRPr lang="en-US" altLang="zh-CN" b="1" i="1">
              <a:gradFill>
                <a:gsLst>
                  <a:gs pos="0">
                    <a:srgbClr val="00BA54"/>
                  </a:gs>
                  <a:gs pos="98000">
                    <a:srgbClr val="007D39"/>
                  </a:gs>
                </a:gsLst>
                <a:lin ang="5340000" scaled="0"/>
              </a:gradFill>
              <a:latin typeface="Arial Black" panose="020B0A04020102020204" pitchFamily="34" charset="0"/>
              <a:ea typeface="思源黑体 CN Heavy" panose="020B0A00000000000000" pitchFamily="34" charset="-122"/>
              <a:cs typeface="Arial Black" panose="020B0A040201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072236" y="509573"/>
            <a:ext cx="1774459" cy="200055"/>
            <a:chOff x="9738091" y="357177"/>
            <a:chExt cx="1774459" cy="200055"/>
          </a:xfrm>
        </p:grpSpPr>
        <p:sp>
          <p:nvSpPr>
            <p:cNvPr id="10" name="文本框 9"/>
            <p:cNvSpPr txBox="1"/>
            <p:nvPr/>
          </p:nvSpPr>
          <p:spPr>
            <a:xfrm>
              <a:off x="9738091" y="357177"/>
              <a:ext cx="1774459" cy="20005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Quality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170427" y="380541"/>
              <a:ext cx="965488" cy="148703"/>
              <a:chOff x="10269621" y="371016"/>
              <a:chExt cx="965488" cy="203153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10812863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1235109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0269621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SCtavp74"/>
          <p:cNvPicPr>
            <a:picLocks noChangeAspect="1"/>
          </p:cNvPicPr>
          <p:nvPr/>
        </p:nvPicPr>
        <p:blipFill>
          <a:blip r:embed="rId2">
            <a:alphaModFix amt="63000"/>
          </a:blip>
          <a:srcRect t="23086" r="20952" b="16121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5095" y="-2666365"/>
            <a:ext cx="6858635" cy="12191365"/>
          </a:xfrm>
          <a:prstGeom prst="rect">
            <a:avLst/>
          </a:prstGeom>
          <a:gradFill>
            <a:gsLst>
              <a:gs pos="0">
                <a:srgbClr val="00B050">
                  <a:alpha val="34000"/>
                </a:srgbClr>
              </a:gs>
              <a:gs pos="33000">
                <a:srgbClr val="08623C">
                  <a:alpha val="91000"/>
                </a:srgbClr>
              </a:gs>
              <a:gs pos="70000">
                <a:srgbClr val="0E1E2B">
                  <a:alpha val="92000"/>
                </a:srgbClr>
              </a:gs>
            </a:gsLst>
            <a:lin ang="111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-1270" y="755015"/>
            <a:ext cx="100965" cy="795655"/>
          </a:xfrm>
          <a:prstGeom prst="rect">
            <a:avLst/>
          </a:prstGeom>
          <a:gradFill>
            <a:gsLst>
              <a:gs pos="0">
                <a:srgbClr val="00B853"/>
              </a:gs>
              <a:gs pos="100000">
                <a:srgbClr val="00662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98195" y="755015"/>
            <a:ext cx="6096000" cy="668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/>
                </a:solidFill>
                <a:effectLst>
                  <a:outerShdw blurRad="101600" dist="1016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4400">
                <a:solidFill>
                  <a:schemeClr val="bg1"/>
                </a:solidFill>
                <a:effectLst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CONTENTS</a:t>
            </a:r>
          </a:p>
        </p:txBody>
      </p:sp>
      <p:pic>
        <p:nvPicPr>
          <p:cNvPr id="44" name="图片 43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3742"/>
            <a:ext cx="872101" cy="2144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00747" y="1680210"/>
            <a:ext cx="768255" cy="458025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01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02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03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04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05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06</a:t>
            </a:r>
            <a:endParaRPr lang="en-US" altLang="zh-CN" sz="2400" b="1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endParaRPr lang="en-US" altLang="zh-CN" sz="200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>
              <a:lnSpc>
                <a:spcPct val="200000"/>
              </a:lnSpc>
            </a:pPr>
            <a:endParaRPr lang="en-US" altLang="zh-CN" sz="240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5423" y="1759477"/>
            <a:ext cx="9336073" cy="77549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Dimensional Measurement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25423" y="2483030"/>
            <a:ext cx="9336073" cy="77549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Installation And Commissioning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25423" y="3203478"/>
            <a:ext cx="9336073" cy="72355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Surface Inspection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425423" y="5403027"/>
            <a:ext cx="5527955" cy="72355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Working Condition Inspection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25423" y="3960368"/>
            <a:ext cx="9336073" cy="87369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Torque Inspection</a:t>
            </a:r>
            <a:endParaRPr lang="en-US" altLang="zh-CN" sz="2800" b="1" i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25423" y="4668962"/>
            <a:ext cx="4142415" cy="72355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Mechanical Testing</a:t>
            </a:r>
            <a:endParaRPr lang="en-US" altLang="zh-CN" sz="2800" b="1" i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0" name="矩形: 圆角 1029"/>
          <p:cNvSpPr/>
          <p:nvPr>
            <p:custDataLst>
              <p:tags r:id="rId3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4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矩形: 圆角 55"/>
          <p:cNvSpPr/>
          <p:nvPr>
            <p:custDataLst>
              <p:tags r:id="rId5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6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2" name="矩形: 圆角 5301"/>
          <p:cNvSpPr/>
          <p:nvPr>
            <p:custDataLst>
              <p:tags r:id="rId7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8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9"/>
            </p:custDataLst>
          </p:nvPr>
        </p:nvSpPr>
        <p:spPr>
          <a:xfrm>
            <a:off x="591090" y="315031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Calipers</a:t>
            </a:r>
          </a:p>
        </p:txBody>
      </p:sp>
      <p:sp>
        <p:nvSpPr>
          <p:cNvPr id="8" name="矩形: 圆角 7"/>
          <p:cNvSpPr/>
          <p:nvPr>
            <p:custDataLst>
              <p:tags r:id="rId10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1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" action="ppaction://noaction"/>
          </p:cNvPr>
          <p:cNvSpPr txBox="1"/>
          <p:nvPr>
            <p:custDataLst>
              <p:tags r:id="rId12"/>
            </p:custDataLst>
          </p:nvPr>
        </p:nvSpPr>
        <p:spPr>
          <a:xfrm>
            <a:off x="3415923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Micrometers</a:t>
            </a:r>
          </a:p>
        </p:txBody>
      </p:sp>
      <p:sp>
        <p:nvSpPr>
          <p:cNvPr id="19" name="矩形: 圆角 18"/>
          <p:cNvSpPr/>
          <p:nvPr>
            <p:custDataLst>
              <p:tags r:id="rId13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4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" action="ppaction://noaction"/>
          </p:cNvPr>
          <p:cNvSpPr txBox="1"/>
          <p:nvPr>
            <p:custDataLst>
              <p:tags r:id="rId15"/>
            </p:custDataLst>
          </p:nvPr>
        </p:nvSpPr>
        <p:spPr>
          <a:xfrm>
            <a:off x="6240756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Indicators</a:t>
            </a:r>
          </a:p>
        </p:txBody>
      </p:sp>
      <p:sp>
        <p:nvSpPr>
          <p:cNvPr id="41" name="矩形: 圆角 40"/>
          <p:cNvSpPr/>
          <p:nvPr>
            <p:custDataLst>
              <p:tags r:id="rId16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7"/>
            </p:custDataLst>
          </p:nvPr>
        </p:nvSpPr>
        <p:spPr>
          <a:xfrm>
            <a:off x="9065895" y="2981325"/>
            <a:ext cx="2516505" cy="45148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pic>
        <p:nvPicPr>
          <p:cNvPr id="17" name="图片 16" descr="1108-中文-2022-7-12-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860425" y="2189480"/>
            <a:ext cx="2161540" cy="71501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6" name="文本框 5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(P1)</a:t>
              </a:r>
            </a:p>
          </p:txBody>
        </p:sp>
      </p:grpSp>
      <p:sp>
        <p:nvSpPr>
          <p:cNvPr id="9" name="文本框 8"/>
          <p:cNvSpPr txBox="1"/>
          <p:nvPr>
            <p:custDataLst>
              <p:tags r:id="rId19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Height Gauges</a:t>
            </a:r>
          </a:p>
        </p:txBody>
      </p:sp>
      <p:sp>
        <p:nvSpPr>
          <p:cNvPr id="20" name="文本框 19"/>
          <p:cNvSpPr txBox="1"/>
          <p:nvPr>
            <p:custDataLst>
              <p:tags r:id="rId20"/>
            </p:custDataLst>
          </p:nvPr>
        </p:nvSpPr>
        <p:spPr>
          <a:xfrm>
            <a:off x="3415570" y="545536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Flushness Gauges</a:t>
            </a:r>
          </a:p>
        </p:txBody>
      </p:sp>
      <p:sp>
        <p:nvSpPr>
          <p:cNvPr id="21" name="文本框 20"/>
          <p:cNvSpPr txBox="1"/>
          <p:nvPr>
            <p:custDataLst>
              <p:tags r:id="rId21"/>
            </p:custDataLst>
          </p:nvPr>
        </p:nvSpPr>
        <p:spPr>
          <a:xfrm>
            <a:off x="6240685" y="545536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Thread Ring/Plug Gauges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9065589" y="4192026"/>
            <a:ext cx="2517193" cy="1542657"/>
            <a:chOff x="14277" y="6565"/>
            <a:chExt cx="3964" cy="2429"/>
          </a:xfrm>
        </p:grpSpPr>
        <p:sp>
          <p:nvSpPr>
            <p:cNvPr id="11" name="矩形: 圆角 40"/>
            <p:cNvSpPr/>
            <p:nvPr>
              <p:custDataLst>
                <p:tags r:id="rId27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: 圆角 41"/>
            <p:cNvSpPr/>
            <p:nvPr>
              <p:custDataLst>
                <p:tags r:id="rId28"/>
              </p:custDataLst>
            </p:nvPr>
          </p:nvSpPr>
          <p:spPr>
            <a:xfrm>
              <a:off x="14278" y="854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29"/>
              </p:custDataLst>
            </p:nvPr>
          </p:nvSpPr>
          <p:spPr>
            <a:xfrm>
              <a:off x="14277" y="854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Digital Protractors</a:t>
              </a:r>
            </a:p>
          </p:txBody>
        </p:sp>
      </p:grpSp>
      <p:sp>
        <p:nvSpPr>
          <p:cNvPr id="26" name="文本框 25">
            <a:hlinkClick r:id="" action="ppaction://noaction"/>
          </p:cNvPr>
          <p:cNvSpPr txBox="1"/>
          <p:nvPr>
            <p:custDataLst>
              <p:tags r:id="rId22"/>
            </p:custDataLst>
          </p:nvPr>
        </p:nvSpPr>
        <p:spPr>
          <a:xfrm>
            <a:off x="9074785" y="2981325"/>
            <a:ext cx="2516505" cy="6292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Measuring Tapes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+ Laser Distance Meters</a:t>
            </a:r>
          </a:p>
        </p:txBody>
      </p:sp>
      <p:pic>
        <p:nvPicPr>
          <p:cNvPr id="3" name="ID_C28E2DBAD3394E7C9303DBF0F4E8DA60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9695815" y="1985010"/>
            <a:ext cx="1276350" cy="915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465580" y="4276725"/>
            <a:ext cx="727710" cy="1068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" name="Picture 17"/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37"/>
          <a:srcRect/>
          <a:stretch>
            <a:fillRect/>
          </a:stretch>
        </p:blipFill>
        <p:spPr bwMode="auto">
          <a:xfrm>
            <a:off x="6770140" y="4350493"/>
            <a:ext cx="1316814" cy="98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9831659" y="4259078"/>
            <a:ext cx="1022350" cy="10858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477385" y="4276725"/>
            <a:ext cx="393700" cy="11049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193280" y="2045335"/>
            <a:ext cx="611505" cy="10496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653790" y="2294890"/>
            <a:ext cx="2040890" cy="686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2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3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4"/>
            </p:custDataLst>
          </p:nvPr>
        </p:nvSpPr>
        <p:spPr>
          <a:xfrm>
            <a:off x="3413665" y="3139625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5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6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33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238498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数显内卡规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8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9"/>
            </p:custDataLst>
          </p:nvPr>
        </p:nvSpPr>
        <p:spPr>
          <a:xfrm>
            <a:off x="6236970" y="5285105"/>
            <a:ext cx="2516505" cy="450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10"/>
            </p:custDataLst>
          </p:nvPr>
        </p:nvSpPr>
        <p:spPr>
          <a:xfrm>
            <a:off x="9063331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1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2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/>
          <p:cNvSpPr/>
          <p:nvPr>
            <p:custDataLst>
              <p:tags r:id="rId15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6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: 圆角 40"/>
          <p:cNvSpPr/>
          <p:nvPr>
            <p:custDataLst>
              <p:tags r:id="rId17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8"/>
            </p:custDataLst>
          </p:nvPr>
        </p:nvSpPr>
        <p:spPr>
          <a:xfrm>
            <a:off x="9065895" y="3136265"/>
            <a:ext cx="2516505" cy="29654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19"/>
            </p:custDataLst>
          </p:nvPr>
        </p:nvSpPr>
        <p:spPr>
          <a:xfrm>
            <a:off x="9065589" y="416853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0"/>
            </p:custDataLst>
          </p:nvPr>
        </p:nvSpPr>
        <p:spPr>
          <a:xfrm>
            <a:off x="9065589" y="541550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21"/>
            </p:custDataLst>
          </p:nvPr>
        </p:nvSpPr>
        <p:spPr>
          <a:xfrm>
            <a:off x="3428905" y="54598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Air Gauges And Displays</a:t>
            </a:r>
          </a:p>
        </p:txBody>
      </p:sp>
      <p:sp>
        <p:nvSpPr>
          <p:cNvPr id="3" name="文本框 2">
            <a:hlinkClick r:id="rId33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6249293" y="5274564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Inductance Type Probes And Display Units</a:t>
            </a:r>
          </a:p>
        </p:txBody>
      </p:sp>
      <p:sp>
        <p:nvSpPr>
          <p:cNvPr id="17" name="文本框 16">
            <a:hlinkClick r:id="rId33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9078571" y="54225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Ultrasonic Thickness Gauges</a:t>
            </a:r>
          </a:p>
        </p:txBody>
      </p:sp>
      <p:sp>
        <p:nvSpPr>
          <p:cNvPr id="28" name="文本框 27"/>
          <p:cNvSpPr txBox="1"/>
          <p:nvPr>
            <p:custDataLst>
              <p:tags r:id="rId24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Bench Centers</a:t>
            </a:r>
          </a:p>
        </p:txBody>
      </p:sp>
      <p:sp>
        <p:nvSpPr>
          <p:cNvPr id="29" name="文本框 28"/>
          <p:cNvSpPr txBox="1"/>
          <p:nvPr>
            <p:custDataLst>
              <p:tags r:id="rId25"/>
            </p:custDataLst>
          </p:nvPr>
        </p:nvSpPr>
        <p:spPr>
          <a:xfrm>
            <a:off x="590455" y="314777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Welding Gauges</a:t>
            </a:r>
          </a:p>
        </p:txBody>
      </p:sp>
      <p:sp>
        <p:nvSpPr>
          <p:cNvPr id="30" name="文本框 29"/>
          <p:cNvSpPr txBox="1"/>
          <p:nvPr>
            <p:custDataLst>
              <p:tags r:id="rId26"/>
            </p:custDataLst>
          </p:nvPr>
        </p:nvSpPr>
        <p:spPr>
          <a:xfrm>
            <a:off x="3410490" y="315222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Feeler Gauges</a:t>
            </a:r>
          </a:p>
        </p:txBody>
      </p:sp>
      <p:sp>
        <p:nvSpPr>
          <p:cNvPr id="31" name="文本框 30">
            <a:hlinkClick r:id="rId33" action="ppaction://hlinksldjump"/>
          </p:cNvPr>
          <p:cNvSpPr txBox="1"/>
          <p:nvPr>
            <p:custDataLst>
              <p:tags r:id="rId27"/>
            </p:custDataLst>
          </p:nvPr>
        </p:nvSpPr>
        <p:spPr>
          <a:xfrm>
            <a:off x="6239768" y="3138876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Taper Slot Gauges</a:t>
            </a:r>
          </a:p>
        </p:txBody>
      </p:sp>
      <p:sp>
        <p:nvSpPr>
          <p:cNvPr id="32" name="文本框 31"/>
          <p:cNvSpPr txBox="1"/>
          <p:nvPr>
            <p:custDataLst>
              <p:tags r:id="rId28"/>
            </p:custDataLst>
          </p:nvPr>
        </p:nvSpPr>
        <p:spPr>
          <a:xfrm>
            <a:off x="9103336" y="313570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Gap Gauges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828071" y="1993163"/>
            <a:ext cx="1720215" cy="9315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845675" y="1974850"/>
            <a:ext cx="1125855" cy="1064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" y="4322445"/>
            <a:ext cx="2035810" cy="10471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20" y="4259580"/>
            <a:ext cx="946785" cy="11099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101090" y="2061210"/>
            <a:ext cx="1685925" cy="10071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676390" y="4301490"/>
            <a:ext cx="944880" cy="9366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703185" y="4631690"/>
            <a:ext cx="669925" cy="5759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345555" y="2362200"/>
            <a:ext cx="2263775" cy="40513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980295" y="4197350"/>
            <a:ext cx="586105" cy="11207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185" y="5351780"/>
            <a:ext cx="2516505" cy="37909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583470" y="5320736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Dual Axis Photoelectric Autocollimators</a:t>
            </a: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665" y="5349240"/>
            <a:ext cx="2516505" cy="3860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32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3415923" y="5320736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Laser Interferometer Measurement Systems</a:t>
            </a:r>
          </a:p>
        </p:txBody>
      </p:sp>
      <p:sp>
        <p:nvSpPr>
          <p:cNvPr id="56" name="矩形: 圆角 55"/>
          <p:cNvSpPr/>
          <p:nvPr>
            <p:custDataLst>
              <p:tags r:id="rId7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8"/>
            </p:custDataLst>
          </p:nvPr>
        </p:nvSpPr>
        <p:spPr>
          <a:xfrm>
            <a:off x="6240780" y="5356225"/>
            <a:ext cx="2516505" cy="37909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9"/>
            </p:custDataLst>
          </p:nvPr>
        </p:nvSpPr>
        <p:spPr>
          <a:xfrm>
            <a:off x="6245225" y="5320736"/>
            <a:ext cx="251079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Blade Runout Monitoring Stations </a:t>
            </a:r>
          </a:p>
        </p:txBody>
      </p:sp>
      <p:sp>
        <p:nvSpPr>
          <p:cNvPr id="5302" name="矩形: 圆角 5301"/>
          <p:cNvSpPr/>
          <p:nvPr>
            <p:custDataLst>
              <p:tags r:id="rId10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1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12"/>
            </p:custDataLst>
          </p:nvPr>
        </p:nvSpPr>
        <p:spPr>
          <a:xfrm>
            <a:off x="591090" y="315031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Straight Edges</a:t>
            </a:r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rId32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3415923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Straight Edges</a:t>
            </a:r>
          </a:p>
        </p:txBody>
      </p:sp>
      <p:sp>
        <p:nvSpPr>
          <p:cNvPr id="19" name="矩形: 圆角 18"/>
          <p:cNvSpPr/>
          <p:nvPr>
            <p:custDataLst>
              <p:tags r:id="rId16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7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rId32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6240756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Levels</a:t>
            </a:r>
          </a:p>
        </p:txBody>
      </p:sp>
      <p:sp>
        <p:nvSpPr>
          <p:cNvPr id="41" name="矩形: 圆角 40"/>
          <p:cNvSpPr/>
          <p:nvPr>
            <p:custDataLst>
              <p:tags r:id="rId19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20"/>
            </p:custDataLst>
          </p:nvPr>
        </p:nvSpPr>
        <p:spPr>
          <a:xfrm>
            <a:off x="9065589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>
            <a:hlinkClick r:id="rId32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9195128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Inclination Levels</a:t>
            </a:r>
          </a:p>
        </p:txBody>
      </p:sp>
      <p:pic>
        <p:nvPicPr>
          <p:cNvPr id="4" name="图片 3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2"/>
            </p:custDataLst>
          </p:nvPr>
        </p:nvSpPr>
        <p:spPr>
          <a:xfrm>
            <a:off x="9065589" y="4193296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-898000" y="-66925"/>
            <a:ext cx="11693525" cy="1665149"/>
            <a:chOff x="-898000" y="-66925"/>
            <a:chExt cx="116935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602345" cy="718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Installation And Commissioning</a:t>
              </a:r>
            </a:p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3848100" y="2245360"/>
            <a:ext cx="1802130" cy="618490"/>
          </a:xfrm>
          <a:prstGeom prst="rect">
            <a:avLst/>
          </a:prstGeom>
        </p:spPr>
      </p:pic>
      <p:pic>
        <p:nvPicPr>
          <p:cNvPr id="28" name="ID_56B8BFE9205B4D7E88FA6B08BB90BE47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6917690" y="2077085"/>
            <a:ext cx="116332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636760" y="1965960"/>
            <a:ext cx="1335405" cy="1134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3980180" y="4257675"/>
            <a:ext cx="1598930" cy="1014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ID_C990A0697C934F20A4EFBA77FB2025F7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6917690" y="4221480"/>
            <a:ext cx="1276350" cy="1134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9660255" y="4265930"/>
            <a:ext cx="1328420" cy="1010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矩形: 圆角 41"/>
          <p:cNvSpPr/>
          <p:nvPr>
            <p:custDataLst>
              <p:tags r:id="rId28"/>
            </p:custDataLst>
          </p:nvPr>
        </p:nvSpPr>
        <p:spPr>
          <a:xfrm>
            <a:off x="9068764" y="5445350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文本框 28">
            <a:hlinkClick r:id="rId32" action="ppaction://hlinksldjump"/>
          </p:cNvPr>
          <p:cNvSpPr txBox="1"/>
          <p:nvPr>
            <p:custDataLst>
              <p:tags r:id="rId29"/>
            </p:custDataLst>
          </p:nvPr>
        </p:nvSpPr>
        <p:spPr>
          <a:xfrm>
            <a:off x="9076383" y="54479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Air Floating Rotary Tables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87705" y="2245360"/>
            <a:ext cx="2419350" cy="7188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128395" y="4323080"/>
            <a:ext cx="1538605" cy="997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29" name="组合 28"/>
          <p:cNvGrpSpPr/>
          <p:nvPr>
            <p:custDataLst>
              <p:tags r:id="rId1"/>
            </p:custDataLst>
          </p:nvPr>
        </p:nvGrpSpPr>
        <p:grpSpPr>
          <a:xfrm>
            <a:off x="2375598" y="2289810"/>
            <a:ext cx="2823285" cy="1532255"/>
            <a:chOff x="14182" y="6565"/>
            <a:chExt cx="4145" cy="2413"/>
          </a:xfrm>
        </p:grpSpPr>
        <p:sp>
          <p:nvSpPr>
            <p:cNvPr id="30" name="矩形: 圆角 40"/>
            <p:cNvSpPr/>
            <p:nvPr>
              <p:custDataLst>
                <p:tags r:id="rId17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8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22" action="ppaction://hlinksldjump"/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14182" y="8531"/>
              <a:ext cx="4145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Zoom Stereo Microscopes</a:t>
              </a:r>
            </a:p>
          </p:txBody>
        </p:sp>
      </p:grpSp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6360795" y="2302510"/>
            <a:ext cx="2700000" cy="1527165"/>
            <a:chOff x="931" y="2993"/>
            <a:chExt cx="3963" cy="2403"/>
          </a:xfrm>
        </p:grpSpPr>
        <p:sp>
          <p:nvSpPr>
            <p:cNvPr id="5302" name="矩形: 圆角 5301"/>
            <p:cNvSpPr/>
            <p:nvPr>
              <p:custDataLst>
                <p:tags r:id="rId14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15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16"/>
              </p:custDataLst>
            </p:nvPr>
          </p:nvSpPr>
          <p:spPr>
            <a:xfrm>
              <a:off x="931" y="494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Smart Microscopes</a:t>
              </a:r>
            </a:p>
          </p:txBody>
        </p:sp>
      </p:grpSp>
      <p:grpSp>
        <p:nvGrpSpPr>
          <p:cNvPr id="45" name="组合 44"/>
          <p:cNvGrpSpPr/>
          <p:nvPr>
            <p:custDataLst>
              <p:tags r:id="rId3"/>
            </p:custDataLst>
          </p:nvPr>
        </p:nvGrpSpPr>
        <p:grpSpPr>
          <a:xfrm>
            <a:off x="6360749" y="4340860"/>
            <a:ext cx="2700681" cy="1527175"/>
            <a:chOff x="8835" y="6721"/>
            <a:chExt cx="3964" cy="2405"/>
          </a:xfrm>
        </p:grpSpPr>
        <p:sp>
          <p:nvSpPr>
            <p:cNvPr id="41" name="矩形: 圆角 40"/>
            <p:cNvSpPr/>
            <p:nvPr>
              <p:custDataLst>
                <p:tags r:id="rId11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>
              <p:custDataLst>
                <p:tags r:id="rId12"/>
              </p:custDataLst>
            </p:nvPr>
          </p:nvSpPr>
          <p:spPr>
            <a:xfrm>
              <a:off x="8836" y="8692"/>
              <a:ext cx="3963" cy="433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hlinkClick r:id="rId22" action="ppaction://hlinksldjump"/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8835" y="8692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Videoscopes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03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Surface Inspection 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4"/>
            </p:custDataLst>
          </p:nvPr>
        </p:nvGrpSpPr>
        <p:grpSpPr>
          <a:xfrm>
            <a:off x="2434590" y="4340860"/>
            <a:ext cx="2700000" cy="1532255"/>
            <a:chOff x="4387" y="6721"/>
            <a:chExt cx="3963" cy="2413"/>
          </a:xfrm>
        </p:grpSpPr>
        <p:sp>
          <p:nvSpPr>
            <p:cNvPr id="19" name="矩形: 圆角 18"/>
            <p:cNvSpPr/>
            <p:nvPr>
              <p:custDataLst>
                <p:tags r:id="rId8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9"/>
              </p:custDataLst>
            </p:nvPr>
          </p:nvSpPr>
          <p:spPr>
            <a:xfrm>
              <a:off x="4387" y="868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22" action="ppaction://hlinksldjump"/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4387" y="8692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Telescoping Inspection Mirrors</a:t>
              </a:r>
            </a:p>
          </p:txBody>
        </p:sp>
      </p:grpSp>
      <p:pic>
        <p:nvPicPr>
          <p:cNvPr id="24" name="图片 23" descr="ISM-ZS5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198495" y="2367915"/>
            <a:ext cx="841375" cy="11607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6824980" y="2472055"/>
            <a:ext cx="1574165" cy="965835"/>
          </a:xfrm>
          <a:prstGeom prst="rect">
            <a:avLst/>
          </a:prstGeom>
        </p:spPr>
      </p:pic>
      <p:pic>
        <p:nvPicPr>
          <p:cNvPr id="14" name="图片 13" descr="ISV-L-系列-中文-20220719-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6731000" y="4422140"/>
            <a:ext cx="1915160" cy="1165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14675" y="4422140"/>
            <a:ext cx="1499870" cy="110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2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3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4"/>
            </p:custDataLst>
          </p:nvPr>
        </p:nvSpPr>
        <p:spPr>
          <a:xfrm>
            <a:off x="3413665" y="3139625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5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6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34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238498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数显内卡规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8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9"/>
            </p:custDataLst>
          </p:nvPr>
        </p:nvSpPr>
        <p:spPr>
          <a:xfrm>
            <a:off x="6236970" y="5459730"/>
            <a:ext cx="2516505" cy="2755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10"/>
            </p:custDataLst>
          </p:nvPr>
        </p:nvSpPr>
        <p:spPr>
          <a:xfrm>
            <a:off x="9063331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1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2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/>
          <p:cNvSpPr/>
          <p:nvPr>
            <p:custDataLst>
              <p:tags r:id="rId15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6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: 圆角 40"/>
          <p:cNvSpPr/>
          <p:nvPr>
            <p:custDataLst>
              <p:tags r:id="rId17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8"/>
            </p:custDataLst>
          </p:nvPr>
        </p:nvSpPr>
        <p:spPr>
          <a:xfrm>
            <a:off x="9065895" y="3136265"/>
            <a:ext cx="2516505" cy="29654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19"/>
            </p:custDataLst>
          </p:nvPr>
        </p:nvSpPr>
        <p:spPr>
          <a:xfrm>
            <a:off x="9065589" y="416853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0"/>
            </p:custDataLst>
          </p:nvPr>
        </p:nvSpPr>
        <p:spPr>
          <a:xfrm>
            <a:off x="9065589" y="541550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04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Torque Inspection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1"/>
            </p:custDataLst>
          </p:nvPr>
        </p:nvSpPr>
        <p:spPr>
          <a:xfrm>
            <a:off x="3428905" y="54598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Electric Screwdrivers</a:t>
            </a:r>
          </a:p>
        </p:txBody>
      </p:sp>
      <p:sp>
        <p:nvSpPr>
          <p:cNvPr id="17" name="文本框 16">
            <a:hlinkClick r:id="rId34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078571" y="54225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Bolt Axial Force Testers</a:t>
            </a:r>
          </a:p>
        </p:txBody>
      </p:sp>
      <p:sp>
        <p:nvSpPr>
          <p:cNvPr id="28" name="文本框 27"/>
          <p:cNvSpPr txBox="1"/>
          <p:nvPr>
            <p:custDataLst>
              <p:tags r:id="rId23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Torque Screwdrivers</a:t>
            </a:r>
          </a:p>
        </p:txBody>
      </p:sp>
      <p:sp>
        <p:nvSpPr>
          <p:cNvPr id="29" name="文本框 28"/>
          <p:cNvSpPr txBox="1"/>
          <p:nvPr>
            <p:custDataLst>
              <p:tags r:id="rId24"/>
            </p:custDataLst>
          </p:nvPr>
        </p:nvSpPr>
        <p:spPr>
          <a:xfrm>
            <a:off x="590455" y="314777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Torque Wrenches</a:t>
            </a:r>
          </a:p>
        </p:txBody>
      </p:sp>
      <p:sp>
        <p:nvSpPr>
          <p:cNvPr id="30" name="文本框 29"/>
          <p:cNvSpPr txBox="1"/>
          <p:nvPr>
            <p:custDataLst>
              <p:tags r:id="rId25"/>
            </p:custDataLst>
          </p:nvPr>
        </p:nvSpPr>
        <p:spPr>
          <a:xfrm>
            <a:off x="3410490" y="315222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Torque Wrenches</a:t>
            </a:r>
          </a:p>
        </p:txBody>
      </p:sp>
      <p:sp>
        <p:nvSpPr>
          <p:cNvPr id="31" name="文本框 30">
            <a:hlinkClick r:id="rId34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6239768" y="3138876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Torque Testers</a:t>
            </a:r>
          </a:p>
        </p:txBody>
      </p:sp>
      <p:sp>
        <p:nvSpPr>
          <p:cNvPr id="32" name="文本框 31"/>
          <p:cNvSpPr txBox="1"/>
          <p:nvPr>
            <p:custDataLst>
              <p:tags r:id="rId27"/>
            </p:custDataLst>
          </p:nvPr>
        </p:nvSpPr>
        <p:spPr>
          <a:xfrm>
            <a:off x="9103336" y="313570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Torque Wrench Test Stands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5288" y="1992602"/>
            <a:ext cx="1887855" cy="1004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3729565" y="1999788"/>
            <a:ext cx="1652905" cy="10445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8"/>
          <a:srcRect t="6878" b="7503"/>
          <a:stretch>
            <a:fillRect/>
          </a:stretch>
        </p:blipFill>
        <p:spPr>
          <a:xfrm>
            <a:off x="975360" y="4311650"/>
            <a:ext cx="1746885" cy="10814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6764747" y="4273349"/>
            <a:ext cx="1691005" cy="111950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9427201" y="4168499"/>
            <a:ext cx="1795145" cy="1170940"/>
          </a:xfrm>
          <a:prstGeom prst="rect">
            <a:avLst/>
          </a:prstGeom>
        </p:spPr>
      </p:pic>
      <p:sp>
        <p:nvSpPr>
          <p:cNvPr id="33" name="文本框 32">
            <a:hlinkClick r:id="rId34" action="ppaction://hlinksldjump"/>
          </p:cNvPr>
          <p:cNvSpPr txBox="1"/>
          <p:nvPr>
            <p:custDataLst>
              <p:tags r:id="rId31"/>
            </p:custDataLst>
          </p:nvPr>
        </p:nvSpPr>
        <p:spPr>
          <a:xfrm>
            <a:off x="6237228" y="545980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Torque Multipliers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554470" y="2153920"/>
            <a:ext cx="2023110" cy="831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474200" y="1999615"/>
            <a:ext cx="1748155" cy="1097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729355" y="4309745"/>
            <a:ext cx="1841500" cy="105854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2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3"/>
            </p:custDataLst>
          </p:nvPr>
        </p:nvSpPr>
        <p:spPr>
          <a:xfrm>
            <a:off x="591185" y="5328920"/>
            <a:ext cx="2516505" cy="40576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4"/>
            </p:custDataLst>
          </p:nvPr>
        </p:nvSpPr>
        <p:spPr>
          <a:xfrm>
            <a:off x="3413665" y="3139625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5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6"/>
            </p:custDataLst>
          </p:nvPr>
        </p:nvSpPr>
        <p:spPr>
          <a:xfrm>
            <a:off x="3415665" y="5328920"/>
            <a:ext cx="2516505" cy="4064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35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238498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数显内卡规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8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9"/>
            </p:custDataLst>
          </p:nvPr>
        </p:nvSpPr>
        <p:spPr>
          <a:xfrm>
            <a:off x="6236970" y="5328920"/>
            <a:ext cx="2516505" cy="4064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10"/>
            </p:custDataLst>
          </p:nvPr>
        </p:nvSpPr>
        <p:spPr>
          <a:xfrm>
            <a:off x="9063331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1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2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/>
          <p:cNvSpPr/>
          <p:nvPr>
            <p:custDataLst>
              <p:tags r:id="rId15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6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: 圆角 40"/>
          <p:cNvSpPr/>
          <p:nvPr>
            <p:custDataLst>
              <p:tags r:id="rId17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8"/>
            </p:custDataLst>
          </p:nvPr>
        </p:nvSpPr>
        <p:spPr>
          <a:xfrm>
            <a:off x="9065895" y="3136265"/>
            <a:ext cx="2516505" cy="29654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19"/>
            </p:custDataLst>
          </p:nvPr>
        </p:nvSpPr>
        <p:spPr>
          <a:xfrm>
            <a:off x="9065589" y="416853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0"/>
            </p:custDataLst>
          </p:nvPr>
        </p:nvSpPr>
        <p:spPr>
          <a:xfrm>
            <a:off x="9065895" y="5328920"/>
            <a:ext cx="2516505" cy="37211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05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Mechanical Testing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1"/>
            </p:custDataLst>
          </p:nvPr>
        </p:nvSpPr>
        <p:spPr>
          <a:xfrm>
            <a:off x="3421380" y="5282565"/>
            <a:ext cx="2516505" cy="591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Hydraulic Universal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 Machines</a:t>
            </a:r>
          </a:p>
        </p:txBody>
      </p:sp>
      <p:sp>
        <p:nvSpPr>
          <p:cNvPr id="17" name="文本框 16">
            <a:hlinkClick r:id="rId35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063355" y="5282565"/>
            <a:ext cx="2516505" cy="5695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Horizontal Mass And Center Of Mass Testing Machines</a:t>
            </a:r>
          </a:p>
        </p:txBody>
      </p:sp>
      <p:sp>
        <p:nvSpPr>
          <p:cNvPr id="28" name="文本框 27"/>
          <p:cNvSpPr txBox="1"/>
          <p:nvPr>
            <p:custDataLst>
              <p:tags r:id="rId23"/>
            </p:custDataLst>
          </p:nvPr>
        </p:nvSpPr>
        <p:spPr>
          <a:xfrm>
            <a:off x="589915" y="5282565"/>
            <a:ext cx="2516505" cy="4527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Electronic Universal </a:t>
            </a:r>
          </a:p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 Machines</a:t>
            </a:r>
          </a:p>
        </p:txBody>
      </p:sp>
      <p:sp>
        <p:nvSpPr>
          <p:cNvPr id="29" name="文本框 28"/>
          <p:cNvSpPr txBox="1"/>
          <p:nvPr>
            <p:custDataLst>
              <p:tags r:id="rId24"/>
            </p:custDataLst>
          </p:nvPr>
        </p:nvSpPr>
        <p:spPr>
          <a:xfrm>
            <a:off x="590455" y="314777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Force Gauges</a:t>
            </a:r>
          </a:p>
        </p:txBody>
      </p:sp>
      <p:sp>
        <p:nvSpPr>
          <p:cNvPr id="30" name="文本框 29"/>
          <p:cNvSpPr txBox="1"/>
          <p:nvPr>
            <p:custDataLst>
              <p:tags r:id="rId25"/>
            </p:custDataLst>
          </p:nvPr>
        </p:nvSpPr>
        <p:spPr>
          <a:xfrm>
            <a:off x="3410490" y="315222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Wire Tension Meters</a:t>
            </a:r>
          </a:p>
        </p:txBody>
      </p:sp>
      <p:sp>
        <p:nvSpPr>
          <p:cNvPr id="31" name="文本框 30">
            <a:hlinkClick r:id="rId35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6239768" y="3138876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Infrared Belt Tension Meters</a:t>
            </a:r>
          </a:p>
        </p:txBody>
      </p:sp>
      <p:sp>
        <p:nvSpPr>
          <p:cNvPr id="32" name="文本框 31"/>
          <p:cNvSpPr txBox="1"/>
          <p:nvPr>
            <p:custDataLst>
              <p:tags r:id="rId27"/>
            </p:custDataLst>
          </p:nvPr>
        </p:nvSpPr>
        <p:spPr>
          <a:xfrm>
            <a:off x="9103336" y="313570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Cable Tension Meters</a:t>
            </a:r>
          </a:p>
        </p:txBody>
      </p:sp>
      <p:sp>
        <p:nvSpPr>
          <p:cNvPr id="33" name="文本框 32">
            <a:hlinkClick r:id="rId35" action="ppaction://hlinksldjump"/>
          </p:cNvPr>
          <p:cNvSpPr txBox="1"/>
          <p:nvPr>
            <p:custDataLst>
              <p:tags r:id="rId28"/>
            </p:custDataLst>
          </p:nvPr>
        </p:nvSpPr>
        <p:spPr>
          <a:xfrm>
            <a:off x="6236970" y="5282565"/>
            <a:ext cx="2516505" cy="4064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Horizontal Soft Bearing Balancing Machines</a:t>
            </a:r>
          </a:p>
        </p:txBody>
      </p:sp>
      <p:pic>
        <p:nvPicPr>
          <p:cNvPr id="38" name="图片 37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7"/>
          <a:srcRect b="516"/>
          <a:stretch>
            <a:fillRect/>
          </a:stretch>
        </p:blipFill>
        <p:spPr>
          <a:xfrm>
            <a:off x="6941185" y="1990090"/>
            <a:ext cx="1116330" cy="1101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9613265" y="1986915"/>
            <a:ext cx="1421765" cy="1120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 descr="UTM-E系列-中文-2025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9"/>
          <a:srcRect l="24317" t="3111" r="20561" b="5639"/>
          <a:stretch>
            <a:fillRect/>
          </a:stretch>
        </p:blipFill>
        <p:spPr>
          <a:xfrm>
            <a:off x="1564005" y="4262755"/>
            <a:ext cx="643890" cy="10661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182110" y="4236085"/>
            <a:ext cx="1167765" cy="10242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7080885" y="4262755"/>
            <a:ext cx="976630" cy="1050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564005" y="1990090"/>
            <a:ext cx="564515" cy="1054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589780" y="2046605"/>
            <a:ext cx="352425" cy="1045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9451975" y="4250690"/>
            <a:ext cx="1738630" cy="10318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06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Working Condition Inspection</a:t>
              </a:r>
            </a:p>
          </p:txBody>
        </p:sp>
      </p:grpSp>
      <p:sp>
        <p:nvSpPr>
          <p:cNvPr id="6" name="矩形: 圆角 7"/>
          <p:cNvSpPr/>
          <p:nvPr>
            <p:custDataLst>
              <p:tags r:id="rId1"/>
            </p:custDataLst>
          </p:nvPr>
        </p:nvSpPr>
        <p:spPr>
          <a:xfrm>
            <a:off x="8575040" y="1569085"/>
            <a:ext cx="2516505" cy="152654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: 圆角 13"/>
          <p:cNvSpPr/>
          <p:nvPr>
            <p:custDataLst>
              <p:tags r:id="rId2"/>
            </p:custDataLst>
          </p:nvPr>
        </p:nvSpPr>
        <p:spPr>
          <a:xfrm>
            <a:off x="8575040" y="280797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hlinkClick r:id="rId46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8574405" y="279717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LED Stroboscopes</a:t>
            </a:r>
          </a:p>
        </p:txBody>
      </p:sp>
      <p:grpSp>
        <p:nvGrpSpPr>
          <p:cNvPr id="21" name="组合 20"/>
          <p:cNvGrpSpPr/>
          <p:nvPr>
            <p:custDataLst>
              <p:tags r:id="rId4"/>
            </p:custDataLst>
          </p:nvPr>
        </p:nvGrpSpPr>
        <p:grpSpPr>
          <a:xfrm>
            <a:off x="1104900" y="3269615"/>
            <a:ext cx="2516505" cy="1537970"/>
            <a:chOff x="9828" y="6610"/>
            <a:chExt cx="3963" cy="2422"/>
          </a:xfrm>
        </p:grpSpPr>
        <p:sp>
          <p:nvSpPr>
            <p:cNvPr id="22" name="矩形: 圆角 55"/>
            <p:cNvSpPr/>
            <p:nvPr>
              <p:custDataLst>
                <p:tags r:id="rId41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矩形: 圆角 56"/>
            <p:cNvSpPr/>
            <p:nvPr>
              <p:custDataLst>
                <p:tags r:id="rId42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/>
            <p:cNvSpPr txBox="1"/>
            <p:nvPr>
              <p:custDataLst>
                <p:tags r:id="rId43"/>
              </p:custDataLst>
            </p:nvPr>
          </p:nvSpPr>
          <p:spPr>
            <a:xfrm>
              <a:off x="9828" y="856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Vibration Meters</a:t>
              </a:r>
            </a:p>
          </p:txBody>
        </p:sp>
      </p:grpSp>
      <p:sp>
        <p:nvSpPr>
          <p:cNvPr id="28" name="矩形: 圆角 40"/>
          <p:cNvSpPr/>
          <p:nvPr>
            <p:custDataLst>
              <p:tags r:id="rId5"/>
            </p:custDataLst>
          </p:nvPr>
        </p:nvSpPr>
        <p:spPr>
          <a:xfrm>
            <a:off x="1104900" y="156908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矩形: 圆角 41"/>
          <p:cNvSpPr/>
          <p:nvPr>
            <p:custDataLst>
              <p:tags r:id="rId6"/>
            </p:custDataLst>
          </p:nvPr>
        </p:nvSpPr>
        <p:spPr>
          <a:xfrm>
            <a:off x="1104900" y="281559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文本框 32">
            <a:hlinkClick r:id="rId4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104900" y="279717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Air Leakage Testers</a:t>
            </a:r>
          </a:p>
        </p:txBody>
      </p:sp>
      <p:pic>
        <p:nvPicPr>
          <p:cNvPr id="35" name="图片 3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8"/>
          <a:srcRect l="2373" t="3860" r="2000" b="2195"/>
          <a:stretch>
            <a:fillRect/>
          </a:stretch>
        </p:blipFill>
        <p:spPr>
          <a:xfrm>
            <a:off x="1803400" y="1773555"/>
            <a:ext cx="1245235" cy="994410"/>
          </a:xfrm>
          <a:prstGeom prst="rect">
            <a:avLst/>
          </a:prstGeom>
        </p:spPr>
      </p:pic>
      <p:grpSp>
        <p:nvGrpSpPr>
          <p:cNvPr id="44" name="组合 43"/>
          <p:cNvGrpSpPr/>
          <p:nvPr>
            <p:custDataLst>
              <p:tags r:id="rId9"/>
            </p:custDataLst>
          </p:nvPr>
        </p:nvGrpSpPr>
        <p:grpSpPr>
          <a:xfrm>
            <a:off x="4838065" y="1569085"/>
            <a:ext cx="2518410" cy="1527167"/>
            <a:chOff x="7619" y="2471"/>
            <a:chExt cx="3966" cy="2405"/>
          </a:xfrm>
        </p:grpSpPr>
        <p:grpSp>
          <p:nvGrpSpPr>
            <p:cNvPr id="47" name="组合 46"/>
            <p:cNvGrpSpPr/>
            <p:nvPr>
              <p:custDataLst>
                <p:tags r:id="rId36"/>
              </p:custDataLst>
            </p:nvPr>
          </p:nvGrpSpPr>
          <p:grpSpPr>
            <a:xfrm>
              <a:off x="7619" y="2471"/>
              <a:ext cx="3966" cy="2405"/>
              <a:chOff x="931" y="2993"/>
              <a:chExt cx="3965" cy="2403"/>
            </a:xfrm>
          </p:grpSpPr>
          <p:sp>
            <p:nvSpPr>
              <p:cNvPr id="48" name="矩形: 圆角 5301"/>
              <p:cNvSpPr/>
              <p:nvPr>
                <p:custDataLst>
                  <p:tags r:id="rId38"/>
                </p:custDataLst>
              </p:nvPr>
            </p:nvSpPr>
            <p:spPr>
              <a:xfrm>
                <a:off x="931" y="2993"/>
                <a:ext cx="3963" cy="2403"/>
              </a:xfrm>
              <a:prstGeom prst="roundRect">
                <a:avLst>
                  <a:gd name="adj" fmla="val 383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9" name="矩形: 圆角 5302"/>
              <p:cNvSpPr/>
              <p:nvPr>
                <p:custDataLst>
                  <p:tags r:id="rId39"/>
                </p:custDataLst>
              </p:nvPr>
            </p:nvSpPr>
            <p:spPr>
              <a:xfrm>
                <a:off x="931" y="4943"/>
                <a:ext cx="3963" cy="450"/>
              </a:xfrm>
              <a:prstGeom prst="roundRect">
                <a:avLst>
                  <a:gd name="adj" fmla="val 20650"/>
                </a:avLst>
              </a:prstGeom>
              <a:gradFill>
                <a:gsLst>
                  <a:gs pos="22000">
                    <a:srgbClr val="00956E"/>
                  </a:gs>
                  <a:gs pos="100000">
                    <a:srgbClr val="00684D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文本框 49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933" y="4928"/>
                <a:ext cx="3963" cy="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Medium" panose="020B0600000000000000" charset="-122"/>
                    <a:cs typeface="Arial" panose="020B0604020202020204" pitchFamily="34" charset="0"/>
                    <a:sym typeface="+mn-ea"/>
                  </a:rPr>
                  <a:t>Tachometers</a:t>
                </a:r>
              </a:p>
            </p:txBody>
          </p:sp>
        </p:grpSp>
        <p:pic>
          <p:nvPicPr>
            <p:cNvPr id="51" name="图片 50"/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49"/>
            <a:stretch>
              <a:fillRect/>
            </a:stretch>
          </p:blipFill>
          <p:spPr>
            <a:xfrm>
              <a:off x="8931" y="2471"/>
              <a:ext cx="1344" cy="1888"/>
            </a:xfrm>
            <a:prstGeom prst="rect">
              <a:avLst/>
            </a:prstGeom>
          </p:spPr>
        </p:pic>
      </p:grpSp>
      <p:pic>
        <p:nvPicPr>
          <p:cNvPr id="52" name="图片 5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50"/>
          <a:srcRect l="15379" t="6694" r="10136" b="7694"/>
          <a:stretch>
            <a:fillRect/>
          </a:stretch>
        </p:blipFill>
        <p:spPr>
          <a:xfrm>
            <a:off x="9250437" y="1569085"/>
            <a:ext cx="1245235" cy="105854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51"/>
          <a:stretch>
            <a:fillRect/>
          </a:stretch>
        </p:blipFill>
        <p:spPr>
          <a:xfrm>
            <a:off x="1979268" y="3331947"/>
            <a:ext cx="691515" cy="1156335"/>
          </a:xfrm>
          <a:prstGeom prst="rect">
            <a:avLst/>
          </a:prstGeom>
        </p:spPr>
      </p:pic>
      <p:grpSp>
        <p:nvGrpSpPr>
          <p:cNvPr id="54" name="组合 53"/>
          <p:cNvGrpSpPr/>
          <p:nvPr>
            <p:custDataLst>
              <p:tags r:id="rId12"/>
            </p:custDataLst>
          </p:nvPr>
        </p:nvGrpSpPr>
        <p:grpSpPr>
          <a:xfrm>
            <a:off x="4839970" y="3278505"/>
            <a:ext cx="2516505" cy="1687830"/>
            <a:chOff x="4387" y="6721"/>
            <a:chExt cx="3963" cy="2658"/>
          </a:xfrm>
        </p:grpSpPr>
        <p:sp>
          <p:nvSpPr>
            <p:cNvPr id="55" name="矩形: 圆角 18"/>
            <p:cNvSpPr/>
            <p:nvPr>
              <p:custDataLst>
                <p:tags r:id="rId33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6" name="矩形: 圆角 24"/>
            <p:cNvSpPr/>
            <p:nvPr>
              <p:custDataLst>
                <p:tags r:id="rId34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文本框 56">
              <a:hlinkClick r:id="rId46" action="ppaction://hlinksldjump"/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4387" y="8654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</a:rPr>
                <a:t>Sound Level Meters</a:t>
              </a:r>
            </a:p>
            <a:p>
              <a:pPr algn="ctr">
                <a:buFont typeface="Arial" panose="020B0604020202020204" pitchFamily="34" charset="0"/>
                <a:buNone/>
              </a:pP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58" name="图片 5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52"/>
          <a:srcRect l="10492" t="12691" r="11238" b="2674"/>
          <a:stretch>
            <a:fillRect/>
          </a:stretch>
        </p:blipFill>
        <p:spPr>
          <a:xfrm>
            <a:off x="5933440" y="3331845"/>
            <a:ext cx="352425" cy="1094105"/>
          </a:xfrm>
          <a:prstGeom prst="rect">
            <a:avLst/>
          </a:prstGeom>
        </p:spPr>
      </p:pic>
      <p:grpSp>
        <p:nvGrpSpPr>
          <p:cNvPr id="59" name="组合 58"/>
          <p:cNvGrpSpPr/>
          <p:nvPr>
            <p:custDataLst>
              <p:tags r:id="rId14"/>
            </p:custDataLst>
          </p:nvPr>
        </p:nvGrpSpPr>
        <p:grpSpPr>
          <a:xfrm>
            <a:off x="1107440" y="4972685"/>
            <a:ext cx="2516505" cy="1537970"/>
            <a:chOff x="9828" y="6610"/>
            <a:chExt cx="3963" cy="2422"/>
          </a:xfrm>
        </p:grpSpPr>
        <p:sp>
          <p:nvSpPr>
            <p:cNvPr id="60" name="矩形: 圆角 55"/>
            <p:cNvSpPr/>
            <p:nvPr>
              <p:custDataLst>
                <p:tags r:id="rId30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1" name="矩形: 圆角 56"/>
            <p:cNvSpPr/>
            <p:nvPr>
              <p:custDataLst>
                <p:tags r:id="rId31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2" name="文本框 61"/>
            <p:cNvSpPr txBox="1"/>
            <p:nvPr>
              <p:custDataLst>
                <p:tags r:id="rId32"/>
              </p:custDataLst>
            </p:nvPr>
          </p:nvSpPr>
          <p:spPr>
            <a:xfrm>
              <a:off x="9828" y="856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Thermohygrometers</a:t>
              </a:r>
            </a:p>
          </p:txBody>
        </p:sp>
      </p:grpSp>
      <p:grpSp>
        <p:nvGrpSpPr>
          <p:cNvPr id="63" name="组合 62"/>
          <p:cNvGrpSpPr/>
          <p:nvPr>
            <p:custDataLst>
              <p:tags r:id="rId15"/>
            </p:custDataLst>
          </p:nvPr>
        </p:nvGrpSpPr>
        <p:grpSpPr>
          <a:xfrm>
            <a:off x="8580120" y="3291840"/>
            <a:ext cx="2516505" cy="1687830"/>
            <a:chOff x="4387" y="6721"/>
            <a:chExt cx="3963" cy="2658"/>
          </a:xfrm>
        </p:grpSpPr>
        <p:sp>
          <p:nvSpPr>
            <p:cNvPr id="64" name="矩形: 圆角 18"/>
            <p:cNvSpPr/>
            <p:nvPr>
              <p:custDataLst>
                <p:tags r:id="rId27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5" name="矩形: 圆角 24"/>
            <p:cNvSpPr/>
            <p:nvPr>
              <p:custDataLst>
                <p:tags r:id="rId28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6" name="文本框 65">
              <a:hlinkClick r:id="rId46" action="ppaction://hlinksldjump"/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4387" y="8654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Light Meters</a:t>
              </a:r>
            </a:p>
            <a:p>
              <a:pPr algn="ctr">
                <a:buFont typeface="Arial" panose="020B0604020202020204" pitchFamily="34" charset="0"/>
                <a:buNone/>
              </a:pP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67" name="组合 66"/>
          <p:cNvGrpSpPr/>
          <p:nvPr>
            <p:custDataLst>
              <p:tags r:id="rId16"/>
            </p:custDataLst>
          </p:nvPr>
        </p:nvGrpSpPr>
        <p:grpSpPr>
          <a:xfrm>
            <a:off x="8582660" y="4999990"/>
            <a:ext cx="2516505" cy="1687830"/>
            <a:chOff x="4387" y="6721"/>
            <a:chExt cx="3963" cy="2658"/>
          </a:xfrm>
        </p:grpSpPr>
        <p:sp>
          <p:nvSpPr>
            <p:cNvPr id="68" name="矩形: 圆角 18"/>
            <p:cNvSpPr/>
            <p:nvPr>
              <p:custDataLst>
                <p:tags r:id="rId24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9" name="矩形: 圆角 24"/>
            <p:cNvSpPr/>
            <p:nvPr>
              <p:custDataLst>
                <p:tags r:id="rId25"/>
              </p:custDataLst>
            </p:nvPr>
          </p:nvSpPr>
          <p:spPr>
            <a:xfrm>
              <a:off x="4387" y="8391"/>
              <a:ext cx="3963" cy="73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0" name="文本框 69">
              <a:hlinkClick r:id="rId46" action="ppaction://hlinksldjump"/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4388" y="8391"/>
              <a:ext cx="3962" cy="98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Infrared Thermal Imaging Cameras</a:t>
              </a:r>
            </a:p>
          </p:txBody>
        </p:sp>
      </p:grpSp>
      <p:pic>
        <p:nvPicPr>
          <p:cNvPr id="71" name="图片 7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3"/>
          <a:stretch>
            <a:fillRect/>
          </a:stretch>
        </p:blipFill>
        <p:spPr>
          <a:xfrm>
            <a:off x="9540240" y="3406775"/>
            <a:ext cx="601345" cy="1099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" name="ID_1683172EC7094E8EA29B5CB927E7CA2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4"/>
          <a:stretch>
            <a:fillRect/>
          </a:stretch>
        </p:blipFill>
        <p:spPr>
          <a:xfrm>
            <a:off x="1899285" y="5041265"/>
            <a:ext cx="1149350" cy="10883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5" name="组合 74"/>
          <p:cNvGrpSpPr/>
          <p:nvPr>
            <p:custDataLst>
              <p:tags r:id="rId19"/>
            </p:custDataLst>
          </p:nvPr>
        </p:nvGrpSpPr>
        <p:grpSpPr>
          <a:xfrm>
            <a:off x="4842510" y="4986655"/>
            <a:ext cx="2516505" cy="1525905"/>
            <a:chOff x="4387" y="6721"/>
            <a:chExt cx="3963" cy="2403"/>
          </a:xfrm>
        </p:grpSpPr>
        <p:sp>
          <p:nvSpPr>
            <p:cNvPr id="76" name="矩形: 圆角 18"/>
            <p:cNvSpPr/>
            <p:nvPr>
              <p:custDataLst>
                <p:tags r:id="rId21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7" name="矩形: 圆角 24"/>
            <p:cNvSpPr/>
            <p:nvPr>
              <p:custDataLst>
                <p:tags r:id="rId22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8" name="文本框 77">
              <a:hlinkClick r:id="rId46" action="ppaction://hlinksldjump"/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4387" y="865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Infrared Thermometers</a:t>
              </a:r>
            </a:p>
          </p:txBody>
        </p:sp>
      </p:grpSp>
      <p:pic>
        <p:nvPicPr>
          <p:cNvPr id="79" name="ID_8489B5E31C374AE8A8B4690BEAB1105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5"/>
          <a:stretch>
            <a:fillRect/>
          </a:stretch>
        </p:blipFill>
        <p:spPr>
          <a:xfrm>
            <a:off x="5671185" y="5114290"/>
            <a:ext cx="796925" cy="1099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602470" y="5114290"/>
            <a:ext cx="438150" cy="846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3.2,&quot;left&quot;:46.54251968503936,&quot;top&quot;:148.3,&quot;width&quot;:866.5574803149606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3.2,&quot;left&quot;:46.54251968503936,&quot;top&quot;:148.3,&quot;width&quot;:866.5574803149606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3.2,&quot;left&quot;:46.54251968503936,&quot;top&quot;:148.3,&quot;width&quot;:866.5574803149606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3.2,&quot;left&quot;:46.54251968503936,&quot;top&quot;:148.3,&quot;width&quot;:866.5574803149606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00B050">
                <a:alpha val="34000"/>
              </a:srgbClr>
            </a:gs>
            <a:gs pos="74000">
              <a:srgbClr val="0E1E2B">
                <a:alpha val="92000"/>
              </a:srgbClr>
            </a:gs>
          </a:gsLst>
          <a:lin ang="111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</Words>
  <Application>Microsoft Office PowerPoint</Application>
  <PresentationFormat>宽屏</PresentationFormat>
  <Paragraphs>106</Paragraphs>
  <Slides>9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8" baseType="lpstr">
      <vt:lpstr>等线</vt:lpstr>
      <vt:lpstr>等线 Light</vt:lpstr>
      <vt:lpstr>思源黑体 CN Heavy</vt:lpstr>
      <vt:lpstr>思源黑体 CN Medium</vt:lpstr>
      <vt:lpstr>Arial</vt:lpstr>
      <vt:lpstr>Arial Black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陆心怡</cp:lastModifiedBy>
  <cp:revision>478</cp:revision>
  <dcterms:created xsi:type="dcterms:W3CDTF">2026-04-03T02:03:00Z</dcterms:created>
  <dcterms:modified xsi:type="dcterms:W3CDTF">2026-05-22T08:08:25Z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53F356687C044470B773C0A1480CDEF4_13</vt:lpwstr>
  </property>
</Properties>
</file>